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56" r:id="rId8"/>
    <p:sldId id="262" r:id="rId9"/>
    <p:sldId id="269" r:id="rId10"/>
    <p:sldId id="272" r:id="rId11"/>
    <p:sldId id="276" r:id="rId12"/>
    <p:sldId id="275" r:id="rId13"/>
    <p:sldId id="274" r:id="rId14"/>
    <p:sldId id="277" r:id="rId15"/>
    <p:sldId id="273" r:id="rId16"/>
    <p:sldId id="264" r:id="rId17"/>
    <p:sldId id="265" r:id="rId18"/>
    <p:sldId id="266" r:id="rId19"/>
    <p:sldId id="267" r:id="rId20"/>
    <p:sldId id="268" r:id="rId21"/>
    <p:sldId id="279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684875" y="71414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التطبيقية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596" y="1857364"/>
            <a:ext cx="850112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ar-IQ" sz="2800" dirty="0" smtClean="0"/>
          </a:p>
          <a:p>
            <a:pPr lvl="0" algn="ctr">
              <a:spcBef>
                <a:spcPct val="50000"/>
              </a:spcBef>
            </a:pPr>
            <a:r>
              <a:rPr lang="ar-IQ" sz="2800" dirty="0" smtClean="0"/>
              <a:t>تشكيلات استقبال الارسال الخماسية </a:t>
            </a:r>
            <a:r>
              <a:rPr lang="ar-IQ" sz="2800" dirty="0" smtClean="0"/>
              <a:t>والرباعية</a:t>
            </a:r>
            <a:r>
              <a:rPr lang="ar-IQ" sz="2800" dirty="0" smtClean="0"/>
              <a:t> </a:t>
            </a:r>
            <a:r>
              <a:rPr lang="ar-IQ" sz="2800" dirty="0" smtClean="0"/>
              <a:t>والثلاثية</a:t>
            </a:r>
            <a:r>
              <a:rPr lang="ar-IQ" sz="2800" dirty="0" smtClean="0"/>
              <a:t> </a:t>
            </a:r>
            <a:endParaRPr lang="ar-IQ" sz="2800" dirty="0" smtClean="0"/>
          </a:p>
          <a:p>
            <a:pPr lvl="0" algn="ctr">
              <a:spcBef>
                <a:spcPct val="50000"/>
              </a:spcBef>
            </a:pPr>
            <a:r>
              <a:rPr lang="ar-IQ" sz="2800" b="1" dirty="0" smtClean="0">
                <a:solidFill>
                  <a:srgbClr val="FF0000"/>
                </a:solidFill>
              </a:rPr>
              <a:t>إعداد      أ.م.د رجاء عبد الصمد عاشور</a:t>
            </a:r>
            <a:endParaRPr lang="ar-IQ" sz="2800" b="1" dirty="0" smtClean="0">
              <a:solidFill>
                <a:srgbClr val="00B050"/>
              </a:solidFill>
            </a:endParaRPr>
          </a:p>
        </p:txBody>
      </p:sp>
      <p:pic>
        <p:nvPicPr>
          <p:cNvPr id="6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2819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8" y="0"/>
            <a:ext cx="92154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860"/>
            <a:ext cx="9144000" cy="687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348" y="152400"/>
            <a:ext cx="8787305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459" y="152400"/>
            <a:ext cx="8581081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"/>
            <a:ext cx="800099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88" y="381000"/>
            <a:ext cx="8563747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426422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25" y="228600"/>
            <a:ext cx="899055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رامي 9 12 2014 عماد\اختباراتي الدكتوراه رجاء\الادراك البصري اختبار\image\7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3" y="303213"/>
            <a:ext cx="8485187" cy="6249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839200" cy="682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1876" y="0"/>
            <a:ext cx="934775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8877551" cy="671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رامي 9 12 2014 عماد\اختباراتي الدكتوراه رجاء\الادراك البصري اختبار\image\7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013" y="290513"/>
            <a:ext cx="8434387" cy="6275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رامي 9 12 2014 عماد\اختباراتي الدكتوراه رجاء\الادراك البصري اختبار\image\7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3" y="296863"/>
            <a:ext cx="8751887" cy="6262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رامي 9 12 2014 عماد\اختباراتي الدكتوراه رجاء\الادراك البصري اختبار\image\74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265113"/>
            <a:ext cx="8789987" cy="6326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رامي 9 12 2014 عماد\اختباراتي الدكتوراه رجاء\الادراك البصري اختبار\image\7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113" y="271463"/>
            <a:ext cx="8358187" cy="6313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رامي 9 12 2014 عماد\اختباراتي الدكتوراه رجاء\الادراك البصري اختبار\image\76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258763"/>
            <a:ext cx="8523287" cy="6338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773"/>
            <a:ext cx="9143999" cy="692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4579"/>
            <a:ext cx="9144000" cy="6947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</Words>
  <Application>Microsoft Office PowerPoint</Application>
  <PresentationFormat>On-screen Show (4:3)</PresentationFormat>
  <Paragraphs>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futer house 2013</cp:lastModifiedBy>
  <cp:revision>15</cp:revision>
  <dcterms:created xsi:type="dcterms:W3CDTF">2006-08-16T00:00:00Z</dcterms:created>
  <dcterms:modified xsi:type="dcterms:W3CDTF">2018-03-31T18:03:41Z</dcterms:modified>
</cp:coreProperties>
</file>